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948CBD7-DEE1-49EA-8BA6-3BF01CB62E3D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4078B28-2B96-40E7-8897-A1972C601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First Invasion: The War of 1812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-2.web.britannica.com/eb-media/46/70346-004-58BA95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09401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19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James Madison and the </a:t>
            </a:r>
            <a:br>
              <a:rPr lang="en-US" dirty="0" smtClean="0"/>
            </a:br>
            <a:r>
              <a:rPr lang="en-US" dirty="0" smtClean="0"/>
              <a:t>Second War for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America is still angry with Great Britain over the practice of impressment</a:t>
            </a:r>
            <a:endParaRPr lang="en-US" dirty="0"/>
          </a:p>
          <a:p>
            <a:endParaRPr lang="en-US" u="sng" dirty="0" smtClean="0"/>
          </a:p>
          <a:p>
            <a:r>
              <a:rPr lang="en-US" u="sng" dirty="0" smtClean="0"/>
              <a:t>June 1, 1812: President Madison asks Congress for a declaration of war against Great Britain</a:t>
            </a:r>
          </a:p>
          <a:p>
            <a:pPr lvl="1"/>
            <a:r>
              <a:rPr lang="en-US" dirty="0" smtClean="0"/>
              <a:t>June 18: By a House vote of 79-49 and Senate vote of 19-13 the United States declares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Invasion of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United States invades Canada = FAIL</a:t>
            </a:r>
          </a:p>
          <a:p>
            <a:pPr lvl="1"/>
            <a:r>
              <a:rPr lang="en-US" dirty="0" smtClean="0"/>
              <a:t>Loses Detroit and </a:t>
            </a:r>
            <a:r>
              <a:rPr lang="en-US" dirty="0" err="1" smtClean="0"/>
              <a:t>Dearborne</a:t>
            </a:r>
            <a:r>
              <a:rPr lang="en-US" dirty="0" smtClean="0"/>
              <a:t>...or the entire territory of Michigan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What you don’t know CAN hurt you</a:t>
            </a:r>
          </a:p>
          <a:p>
            <a:pPr lvl="1"/>
            <a:r>
              <a:rPr lang="en-US" dirty="0" smtClean="0"/>
              <a:t>Great Britain is not actually contesting the war</a:t>
            </a:r>
          </a:p>
          <a:p>
            <a:pPr lvl="1"/>
            <a:r>
              <a:rPr lang="en-US" dirty="0" smtClean="0"/>
              <a:t>Still fighting Napoleon  in Europe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Lake Erie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70770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914400"/>
          </a:xfrm>
        </p:spPr>
        <p:txBody>
          <a:bodyPr/>
          <a:lstStyle/>
          <a:p>
            <a:pPr algn="ctr"/>
            <a:r>
              <a:rPr lang="en-US" dirty="0" smtClean="0"/>
              <a:t>The Burning of York (Toronto)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1813: The Americans set fire to the Parliament buildings of Canada</a:t>
            </a:r>
          </a:p>
          <a:p>
            <a:endParaRPr lang="en-US" dirty="0" smtClean="0"/>
          </a:p>
          <a:p>
            <a:r>
              <a:rPr lang="en-US" dirty="0" smtClean="0"/>
              <a:t>1814: Great Britain defeats Napoleon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Declares full-scale war on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Great Britain has one goal:  re-conquer the United States of America</a:t>
            </a:r>
          </a:p>
          <a:p>
            <a:endParaRPr lang="en-US" dirty="0" smtClean="0"/>
          </a:p>
          <a:p>
            <a:r>
              <a:rPr lang="en-US" dirty="0" smtClean="0"/>
              <a:t>American independence, and her very survival, are at stake</a:t>
            </a:r>
          </a:p>
          <a:p>
            <a:endParaRPr lang="en-US" dirty="0" smtClean="0"/>
          </a:p>
          <a:p>
            <a:r>
              <a:rPr lang="en-US" dirty="0" smtClean="0"/>
              <a:t>To achieve this objective Great Britain launches the first, (and to date ONLY) invasion of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4648200" cy="678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5331</TotalTime>
  <Words>241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Metro</vt:lpstr>
      <vt:lpstr>First Invasion: The War of 1812</vt:lpstr>
      <vt:lpstr>PowerPoint Presentation</vt:lpstr>
      <vt:lpstr>James Madison and the  Second War for Independence</vt:lpstr>
      <vt:lpstr>The Invasion of Canada</vt:lpstr>
      <vt:lpstr>The Battle of Lake Erie</vt:lpstr>
      <vt:lpstr>The Burning of York (Toronto) </vt:lpstr>
      <vt:lpstr>The Stakes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Invasion: The War of 1812</dc:title>
  <dc:creator>Lawrence Ashley Staten</dc:creator>
  <cp:lastModifiedBy>Lawrence Staten</cp:lastModifiedBy>
  <cp:revision>5</cp:revision>
  <dcterms:created xsi:type="dcterms:W3CDTF">2011-05-05T11:36:56Z</dcterms:created>
  <dcterms:modified xsi:type="dcterms:W3CDTF">2016-04-11T22:05:13Z</dcterms:modified>
</cp:coreProperties>
</file>